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04106"/>
            <a:ext cx="7848872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>REGISTRO WEB </a:t>
            </a:r>
            <a:br>
              <a:rPr lang="es-CO" sz="280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512218"/>
            <a:ext cx="7848872" cy="3960440"/>
          </a:xfrm>
        </p:spPr>
        <p:txBody>
          <a:bodyPr>
            <a:noAutofit/>
          </a:bodyPr>
          <a:lstStyle/>
          <a:p>
            <a:pPr algn="l"/>
            <a:endParaRPr lang="es-CO" sz="1600" dirty="0"/>
          </a:p>
          <a:p>
            <a:pPr algn="l"/>
            <a:r>
              <a:rPr lang="es-CO" sz="1600" dirty="0" smtClean="0"/>
              <a:t>Información </a:t>
            </a:r>
            <a:r>
              <a:rPr lang="es-CO" sz="1600" dirty="0"/>
              <a:t>publicada en cumplimiento del Artículo 364-5 del Estatuto Tributario, parágrafo 2 Numeral 4. </a:t>
            </a:r>
            <a:endParaRPr lang="es-CO" sz="1600" dirty="0" smtClean="0"/>
          </a:p>
          <a:p>
            <a:pPr algn="l"/>
            <a:endParaRPr lang="es-CO" sz="1600" dirty="0"/>
          </a:p>
          <a:p>
            <a:pPr algn="l"/>
            <a:r>
              <a:rPr lang="es-CO" sz="1600" dirty="0" smtClean="0"/>
              <a:t>Monto </a:t>
            </a:r>
            <a:r>
              <a:rPr lang="es-CO" sz="1600" dirty="0"/>
              <a:t>y destino de las asignaciones permanentes que se hayan realizado en el año y los plazos adicionales que estén autorizados por el máximo órgano social, cuando corresponda. 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l"/>
            <a:r>
              <a:rPr lang="es-CO" sz="1600" dirty="0" smtClean="0"/>
              <a:t>Con </a:t>
            </a:r>
            <a:r>
              <a:rPr lang="es-CO" sz="1600" dirty="0"/>
              <a:t>el beneficio neto o excedente generado durante el año </a:t>
            </a:r>
            <a:r>
              <a:rPr lang="es-CO" sz="1600"/>
              <a:t>gravable </a:t>
            </a:r>
            <a:r>
              <a:rPr lang="es-CO" sz="1600" smtClean="0"/>
              <a:t>2020 </a:t>
            </a:r>
            <a:r>
              <a:rPr lang="es-CO" sz="1600" dirty="0"/>
              <a:t>no se realizaron asignaciones permanentes. </a:t>
            </a:r>
            <a:endParaRPr lang="es-CO" sz="1600" dirty="0" smtClean="0"/>
          </a:p>
          <a:p>
            <a:pPr algn="l"/>
            <a:endParaRPr lang="es-CO" sz="1600" dirty="0"/>
          </a:p>
          <a:p>
            <a:pPr algn="l"/>
            <a:r>
              <a:rPr lang="es-CO" sz="1600" b="1" dirty="0" smtClean="0">
                <a:solidFill>
                  <a:schemeClr val="tx1"/>
                </a:solidFill>
              </a:rPr>
              <a:t>ELIZABETH MEJIA VILLEGAS</a:t>
            </a:r>
          </a:p>
          <a:p>
            <a:pPr algn="l"/>
            <a:r>
              <a:rPr lang="es-CO" sz="1600" dirty="0" smtClean="0">
                <a:solidFill>
                  <a:schemeClr val="tx1"/>
                </a:solidFill>
              </a:rPr>
              <a:t>Representante Legal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27</TotalTime>
  <Words>69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REGISTRO WEB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12</cp:revision>
  <dcterms:created xsi:type="dcterms:W3CDTF">2019-03-15T15:01:49Z</dcterms:created>
  <dcterms:modified xsi:type="dcterms:W3CDTF">2021-02-17T19:28:09Z</dcterms:modified>
</cp:coreProperties>
</file>